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448" r:id="rId5"/>
    <p:sldId id="2477" r:id="rId6"/>
    <p:sldId id="2476" r:id="rId7"/>
    <p:sldId id="2433" r:id="rId8"/>
    <p:sldId id="2478" r:id="rId9"/>
    <p:sldId id="2468" r:id="rId10"/>
    <p:sldId id="2462" r:id="rId11"/>
    <p:sldId id="2483" r:id="rId12"/>
    <p:sldId id="2451" r:id="rId13"/>
    <p:sldId id="245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Intro material" id="{768B3C91-E877-413E-995D-115A021C66B1}">
          <p14:sldIdLst>
            <p14:sldId id="2478"/>
            <p14:sldId id="2468"/>
            <p14:sldId id="2462"/>
          </p14:sldIdLst>
        </p14:section>
        <p14:section name="Project Prep" id="{93479193-71BF-41AA-9933-E2ED68D74220}">
          <p14:sldIdLst>
            <p14:sldId id="2483"/>
            <p14:sldId id="2451"/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613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425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2.png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riotgames.com/apis#league-v4/GET_getChallengerLeagu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Welcome to the Riot API Bootcamp!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Know more, win more.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 dirty="0"/>
              <a:t>Bootcamp syllabus</a:t>
            </a:r>
            <a:endParaRPr lang="en-US" sz="4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</a:t>
            </a:r>
            <a:r>
              <a:rPr lang="en-US" i="1"/>
              <a:t>last 10 </a:t>
            </a:r>
            <a:r>
              <a:rPr lang="en-US" i="1" dirty="0"/>
              <a:t>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9C2F24-9DFF-41BF-B26E-89FF13855044}"/>
              </a:ext>
            </a:extLst>
          </p:cNvPr>
          <p:cNvSpPr/>
          <p:nvPr/>
        </p:nvSpPr>
        <p:spPr>
          <a:xfrm>
            <a:off x="377632" y="4527611"/>
            <a:ext cx="6174088" cy="8966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4: Single Endpoint Data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702810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Autofit/>
          </a:bodyPr>
          <a:lstStyle/>
          <a:p>
            <a:r>
              <a:rPr lang="en-US" sz="4400" dirty="0"/>
              <a:t>Module 4: Small Scale Data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420" r="20420"/>
          <a:stretch/>
        </p:blipFill>
        <p:spPr>
          <a:xfrm>
            <a:off x="0" y="0"/>
            <a:ext cx="6096000" cy="686792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1544E0-EC3C-4241-95E5-FD6AD26BDF5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 startAt="4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47896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7854" y="489699"/>
            <a:ext cx="5533389" cy="990564"/>
          </a:xfrm>
        </p:spPr>
        <p:txBody>
          <a:bodyPr/>
          <a:lstStyle/>
          <a:p>
            <a:r>
              <a:rPr lang="en-US" sz="4000" dirty="0"/>
              <a:t>Use case explanations</a:t>
            </a:r>
            <a:endParaRPr lang="en-US" sz="6000" b="1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01305" y="1633491"/>
            <a:ext cx="5547964" cy="4581582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Small-scale data typically means: 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1 account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One or two endpoints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Focus is on detailed data</a:t>
            </a:r>
          </a:p>
          <a:p>
            <a:pPr marL="457200" lvl="1" indent="0">
              <a:lnSpc>
                <a:spcPct val="90000"/>
              </a:lnSpc>
              <a:buNone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Use case examples: 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In-depth match analysis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Leaderboards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Tracking player progression</a:t>
            </a:r>
          </a:p>
          <a:p>
            <a:pPr>
              <a:lnSpc>
                <a:spcPct val="90000"/>
              </a:lnSpc>
            </a:pPr>
            <a:endParaRPr lang="en-US" sz="18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Checking your pr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ofile on a stats website is the most common application of small-scale data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(the Riot API gives more than what they show you though!)</a:t>
            </a:r>
            <a:endParaRPr lang="en-US" sz="18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26" name="Picture 2" descr="League of Legends Discussion Thread - Games - Turtle Rock ...">
            <a:extLst>
              <a:ext uri="{FF2B5EF4-FFF2-40B4-BE49-F238E27FC236}">
                <a16:creationId xmlns:a16="http://schemas.microsoft.com/office/drawing/2014/main" id="{74A0FF99-4B1A-4B9C-B7DC-E987CB31D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762" y="489699"/>
            <a:ext cx="2964012" cy="192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ven Global - The Esports Company">
            <a:extLst>
              <a:ext uri="{FF2B5EF4-FFF2-40B4-BE49-F238E27FC236}">
                <a16:creationId xmlns:a16="http://schemas.microsoft.com/office/drawing/2014/main" id="{EA6B1D3B-B5EB-4628-B27F-BCB37B7AF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2948" y="3196592"/>
            <a:ext cx="1410103" cy="1410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litz App: The League of Legends tool that does it all ...">
            <a:extLst>
              <a:ext uri="{FF2B5EF4-FFF2-40B4-BE49-F238E27FC236}">
                <a16:creationId xmlns:a16="http://schemas.microsoft.com/office/drawing/2014/main" id="{49D87382-88DB-4073-BEE9-B5DEEE3AE4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57" t="38984" r="25937" b="38162"/>
          <a:stretch/>
        </p:blipFill>
        <p:spPr bwMode="auto">
          <a:xfrm>
            <a:off x="1084580" y="5387225"/>
            <a:ext cx="3009900" cy="98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098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6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200" kern="1200" spc="3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Automating an API request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51164" y="586822"/>
            <a:ext cx="6002636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b="1" dirty="0"/>
              <a:t>DEMONSTRATION with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/lol/league/v4/</a:t>
            </a:r>
            <a:r>
              <a:rPr lang="en-US" sz="2000" dirty="0" err="1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challengerleagues</a:t>
            </a:r>
            <a:r>
              <a:rPr lang="en-US" sz="20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/by-queue/{queue}</a:t>
            </a:r>
            <a:endParaRPr lang="en-US" sz="20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800" i="1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 i="1" dirty="0"/>
              <a:t>Request challenger ladder, look at entries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A0B0C6-9B1A-448B-90A2-241189304B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5572"/>
          <a:stretch/>
        </p:blipFill>
        <p:spPr>
          <a:xfrm>
            <a:off x="554415" y="2765007"/>
            <a:ext cx="11167447" cy="3280778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832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Project-4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Request last 10 games for an account 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Determine the most common champion(s)</a:t>
            </a:r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854</TotalTime>
  <Words>573</Words>
  <Application>Microsoft Office PowerPoint</Application>
  <PresentationFormat>Widescreen</PresentationFormat>
  <Paragraphs>100</Paragraphs>
  <Slides>10</Slides>
  <Notes>4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Welcome to the Riot API Bootcamp!</vt:lpstr>
      <vt:lpstr>What is the purpose of this course?</vt:lpstr>
      <vt:lpstr>Who am i?</vt:lpstr>
      <vt:lpstr>Bootcamp syllabus</vt:lpstr>
      <vt:lpstr>Module 4: Single Endpoint Data</vt:lpstr>
      <vt:lpstr>Module 4: Small Scale Data</vt:lpstr>
      <vt:lpstr>Use case explanations</vt:lpstr>
      <vt:lpstr>Automating an API request</vt:lpstr>
      <vt:lpstr>Project-4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57</cp:revision>
  <dcterms:created xsi:type="dcterms:W3CDTF">2020-12-14T19:35:28Z</dcterms:created>
  <dcterms:modified xsi:type="dcterms:W3CDTF">2022-02-14T22:57:24Z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